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8" r:id="rId12"/>
    <p:sldId id="269" r:id="rId13"/>
    <p:sldId id="271" r:id="rId14"/>
    <p:sldId id="265" r:id="rId15"/>
    <p:sldId id="266" r:id="rId16"/>
  </p:sldIdLst>
  <p:sldSz cx="9144000" cy="5143500" type="screen16x9"/>
  <p:notesSz cx="6858000" cy="9144000"/>
  <p:embeddedFontLst>
    <p:embeddedFont>
      <p:font typeface="Roboto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8E050A5-8399-471B-8177-F7A26871354C}">
  <a:tblStyle styleId="{B8E050A5-8399-471B-8177-F7A2687135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7" d="100"/>
          <a:sy n="157" d="100"/>
        </p:scale>
        <p:origin x="-294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304309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04800" y="1123950"/>
            <a:ext cx="8222100" cy="9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 It Up!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13650" y="357800"/>
            <a:ext cx="323915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Word </a:t>
            </a:r>
            <a:r>
              <a:rPr lang="en-US" sz="2800" dirty="0" err="1" smtClean="0"/>
              <a:t>embeddings</a:t>
            </a:r>
            <a:endParaRPr sz="2800" dirty="0"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1600" dirty="0" smtClean="0"/>
              <a:t>What is </a:t>
            </a:r>
            <a:r>
              <a:rPr lang="en-US" sz="1600" dirty="0" err="1" smtClean="0"/>
              <a:t>GloVe</a:t>
            </a:r>
            <a:r>
              <a:rPr lang="en-US" sz="1600" dirty="0" smtClean="0"/>
              <a:t>?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1600" dirty="0" smtClean="0"/>
              <a:t>Why do we use it?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1600" dirty="0" smtClean="0"/>
              <a:t>The advantages</a:t>
            </a:r>
            <a:endParaRPr lang="en-US" sz="1600" dirty="0"/>
          </a:p>
        </p:txBody>
      </p:sp>
      <p:pic>
        <p:nvPicPr>
          <p:cNvPr id="1026" name="Picture 2" descr="Резултат с изображение за GloVe embeddin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047750"/>
            <a:ext cx="4684155" cy="363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model</a:t>
            </a:r>
            <a:endParaRPr lang="bg-BG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 smtClean="0"/>
              <a:t>Seq2Seq</a:t>
            </a:r>
          </a:p>
          <a:p>
            <a:endParaRPr lang="en-GB" sz="1600" dirty="0"/>
          </a:p>
          <a:p>
            <a:r>
              <a:rPr lang="en-GB" sz="1600" dirty="0"/>
              <a:t>Recurrent</a:t>
            </a:r>
            <a:endParaRPr lang="en-GB" sz="1600" dirty="0" smtClean="0"/>
          </a:p>
          <a:p>
            <a:endParaRPr lang="en-GB" sz="1600" dirty="0" smtClean="0"/>
          </a:p>
          <a:p>
            <a:r>
              <a:rPr lang="en-GB" sz="1600" dirty="0" smtClean="0"/>
              <a:t>LSTM</a:t>
            </a:r>
          </a:p>
          <a:p>
            <a:endParaRPr lang="en-GB" sz="1600" dirty="0"/>
          </a:p>
          <a:p>
            <a:r>
              <a:rPr lang="en-GB" sz="1600" dirty="0" smtClean="0"/>
              <a:t>Encoder-decoder</a:t>
            </a:r>
          </a:p>
          <a:p>
            <a:endParaRPr lang="en-GB" sz="1600" dirty="0"/>
          </a:p>
          <a:p>
            <a:r>
              <a:rPr lang="en-GB" sz="1600" dirty="0" smtClean="0"/>
              <a:t>How </a:t>
            </a:r>
            <a:r>
              <a:rPr lang="en-GB" sz="1600" dirty="0"/>
              <a:t>does it work?</a:t>
            </a:r>
          </a:p>
          <a:p>
            <a:endParaRPr lang="en-GB" sz="1600" dirty="0" smtClean="0"/>
          </a:p>
          <a:p>
            <a:pPr marL="152400" indent="0">
              <a:buNone/>
            </a:pPr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endParaRPr lang="bg-BG" sz="1600" dirty="0"/>
          </a:p>
        </p:txBody>
      </p:sp>
      <p:pic>
        <p:nvPicPr>
          <p:cNvPr id="2050" name="Picture 2" descr="Резултат с изображение за seq2se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123950"/>
            <a:ext cx="5715000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331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smtClean="0"/>
              <a:t>     LSTM Cell</a:t>
            </a:r>
            <a:endParaRPr lang="bg-BG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 smtClean="0"/>
              <a:t>The main building block of the model</a:t>
            </a:r>
          </a:p>
          <a:p>
            <a:endParaRPr lang="en-GB" sz="1600" dirty="0"/>
          </a:p>
          <a:p>
            <a:endParaRPr lang="en-GB" sz="1600" dirty="0" smtClean="0"/>
          </a:p>
          <a:p>
            <a:r>
              <a:rPr lang="en-GB" sz="1600" dirty="0" smtClean="0"/>
              <a:t>Quite an old architecture</a:t>
            </a:r>
            <a:endParaRPr lang="bg-BG" sz="1600" dirty="0"/>
          </a:p>
        </p:txBody>
      </p:sp>
      <p:pic>
        <p:nvPicPr>
          <p:cNvPr id="3074" name="Picture 2" descr="A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590550"/>
            <a:ext cx="5143500" cy="381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600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Used technologies</a:t>
            </a:r>
            <a:endParaRPr lang="bg-BG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Keras</a:t>
            </a:r>
            <a:endParaRPr lang="en-GB" dirty="0" smtClean="0"/>
          </a:p>
          <a:p>
            <a:endParaRPr lang="en-GB" dirty="0"/>
          </a:p>
          <a:p>
            <a:r>
              <a:rPr lang="en-GB" dirty="0" err="1" smtClean="0"/>
              <a:t>Tensorflow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Python</a:t>
            </a:r>
          </a:p>
          <a:p>
            <a:endParaRPr lang="en-GB" dirty="0" smtClean="0"/>
          </a:p>
          <a:p>
            <a:r>
              <a:rPr lang="en-GB" dirty="0" smtClean="0"/>
              <a:t>NLTK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122" name="Picture 2" descr="Резултат с изображение за Ker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796568"/>
            <a:ext cx="337185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72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 descr="Overhead shot of young people sitting on a boardwalk"/>
          <p:cNvPicPr preferRelativeResize="0"/>
          <p:nvPr/>
        </p:nvPicPr>
        <p:blipFill rotWithShape="1">
          <a:blip r:embed="rId3">
            <a:alphaModFix/>
          </a:blip>
          <a:srcRect t="8630" r="1254" b="8063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 b="1"/>
              <a:t>Demo</a:t>
            </a:r>
            <a:endParaRPr sz="4800"/>
          </a:p>
        </p:txBody>
      </p:sp>
      <p:grpSp>
        <p:nvGrpSpPr>
          <p:cNvPr id="172" name="Shape 172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73" name="Shape 173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27275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Thanks for your attention!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Questions &amp; discussion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Our Purpose</a:t>
            </a:r>
            <a:endParaRPr sz="4800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Save graduate </a:t>
            </a:r>
            <a:r>
              <a:rPr lang="en" sz="3200" dirty="0" smtClean="0"/>
              <a:t>students, workers, employers research time!</a:t>
            </a:r>
            <a:endParaRPr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takes 50% - 75% of our time!</a:t>
            </a: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Studies find that close 75% of the time taken for producing something is spend on research!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We are making researches for every single thing we are doing now days.</a:t>
            </a:r>
            <a:endParaRPr lang="en-US" sz="1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(especially programmers)</a:t>
            </a:r>
          </a:p>
        </p:txBody>
      </p:sp>
      <p:cxnSp>
        <p:nvCxnSpPr>
          <p:cNvPr id="81" name="Shape 81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100" y="18824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05250" y="1830600"/>
            <a:ext cx="44358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Our Tool To </a:t>
            </a:r>
            <a:r>
              <a:rPr lang="en" b="1">
                <a:solidFill>
                  <a:schemeClr val="lt1"/>
                </a:solidFill>
              </a:rPr>
              <a:t>Summarize</a:t>
            </a:r>
            <a:r>
              <a:rPr lang="en">
                <a:solidFill>
                  <a:schemeClr val="lt1"/>
                </a:solidFill>
              </a:rPr>
              <a:t> Text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9530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Our </a:t>
            </a:r>
            <a:r>
              <a:rPr lang="en" sz="2400" dirty="0" smtClean="0"/>
              <a:t>app will </a:t>
            </a:r>
            <a:r>
              <a:rPr lang="en" sz="2400" dirty="0" smtClean="0"/>
              <a:t>summarize any text you need in seconds!</a:t>
            </a: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title" idx="4294967295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700" i="1" dirty="0"/>
              <a:t>Made by students for </a:t>
            </a:r>
            <a:r>
              <a:rPr lang="en" sz="1700" i="1" dirty="0" smtClean="0"/>
              <a:t>students and workers! </a:t>
            </a:r>
            <a:endParaRPr sz="1700" i="1" dirty="0"/>
          </a:p>
        </p:txBody>
      </p:sp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-73075" y="3047800"/>
            <a:ext cx="20931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Telerik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4294967295"/>
          </p:nvPr>
        </p:nvSpPr>
        <p:spPr>
          <a:xfrm>
            <a:off x="-73075" y="357241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Chrome Extension and Model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title" idx="4294967295"/>
          </p:nvPr>
        </p:nvSpPr>
        <p:spPr>
          <a:xfrm>
            <a:off x="1733028" y="304779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Martin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title" idx="4294967295"/>
          </p:nvPr>
        </p:nvSpPr>
        <p:spPr>
          <a:xfrm>
            <a:off x="5429629" y="304779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Vladi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body" idx="4294967295"/>
          </p:nvPr>
        </p:nvSpPr>
        <p:spPr>
          <a:xfrm>
            <a:off x="1733028" y="357241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Machine Learning Models and Algorithms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body" idx="4294967295"/>
          </p:nvPr>
        </p:nvSpPr>
        <p:spPr>
          <a:xfrm>
            <a:off x="5429629" y="357241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Machine Learning Models and Algorithms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title" idx="4294967295"/>
          </p:nvPr>
        </p:nvSpPr>
        <p:spPr>
          <a:xfrm>
            <a:off x="7190390" y="304779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Pesho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body" idx="4294967295"/>
          </p:nvPr>
        </p:nvSpPr>
        <p:spPr>
          <a:xfrm>
            <a:off x="7190390" y="357241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Chrome Extension and Model</a:t>
            </a:r>
            <a:endParaRPr sz="12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title" idx="4294967295"/>
          </p:nvPr>
        </p:nvSpPr>
        <p:spPr>
          <a:xfrm>
            <a:off x="3486095" y="3040090"/>
            <a:ext cx="20931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Ivona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body" idx="4294967295"/>
          </p:nvPr>
        </p:nvSpPr>
        <p:spPr>
          <a:xfrm>
            <a:off x="3486095" y="356470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Project Manager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</a:t>
            </a:r>
            <a:endParaRPr sz="1400"/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400"/>
              <a:t>A bit more left to tackle ; ) </a:t>
            </a:r>
            <a:endParaRPr sz="1400"/>
          </a:p>
        </p:txBody>
      </p:sp>
      <p:cxnSp>
        <p:nvCxnSpPr>
          <p:cNvPr id="116" name="Shape 116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727112" y="1995899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First Step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19611" y="2209111"/>
            <a:ext cx="1814100" cy="655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" sz="1000" dirty="0" smtClean="0">
                <a:solidFill>
                  <a:schemeClr val="dk2"/>
                </a:solidFill>
              </a:rPr>
              <a:t>Reasearch and choose the </a:t>
            </a:r>
            <a:r>
              <a:rPr lang="en" sz="1000" dirty="0">
                <a:solidFill>
                  <a:schemeClr val="dk2"/>
                </a:solidFill>
              </a:rPr>
              <a:t>right machine learning models and </a:t>
            </a:r>
            <a:r>
              <a:rPr lang="en" sz="1000" dirty="0" smtClean="0">
                <a:solidFill>
                  <a:schemeClr val="dk2"/>
                </a:solidFill>
              </a:rPr>
              <a:t>algorithms</a:t>
            </a:r>
          </a:p>
        </p:txBody>
      </p:sp>
      <p:cxnSp>
        <p:nvCxnSpPr>
          <p:cNvPr id="119" name="Shape 119"/>
          <p:cNvCxnSpPr/>
          <p:nvPr/>
        </p:nvCxnSpPr>
        <p:spPr>
          <a:xfrm>
            <a:off x="2780300" y="3375029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2780312" y="3974741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More Coding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2780300" y="4248150"/>
            <a:ext cx="2001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50" dirty="0" smtClean="0">
                <a:solidFill>
                  <a:schemeClr val="dk2"/>
                </a:solidFill>
              </a:rPr>
              <a:t>Implementing the models and finding suitable training data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>
            <a:off x="4994825" y="2145365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5041887" y="1995911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Hack End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5048769" y="2038350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chemeClr val="dk2"/>
                </a:solidFill>
              </a:rPr>
              <a:t>Training the model and tweaking the </a:t>
            </a:r>
            <a:r>
              <a:rPr lang="en-GB" sz="1200" dirty="0" err="1" smtClean="0">
                <a:solidFill>
                  <a:schemeClr val="dk2"/>
                </a:solidFill>
              </a:rPr>
              <a:t>hyperparameters</a:t>
            </a:r>
            <a:endParaRPr sz="1200" dirty="0">
              <a:solidFill>
                <a:schemeClr val="dk2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 dirty="0" smtClean="0">
                <a:solidFill>
                  <a:schemeClr val="dk2"/>
                </a:solidFill>
              </a:rPr>
              <a:t>C</a:t>
            </a:r>
            <a:endParaRPr sz="1200" dirty="0">
              <a:solidFill>
                <a:schemeClr val="dk2"/>
              </a:solidFill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68925" y="3375021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6868937" y="3974741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chemeClr val="dk1"/>
                </a:solidFill>
              </a:rPr>
              <a:t>Use it for everything we can think of!</a:t>
            </a:r>
            <a:endParaRPr sz="1800" dirty="0">
              <a:solidFill>
                <a:schemeClr val="dk1"/>
              </a:solidFill>
            </a:endParaRPr>
          </a:p>
        </p:txBody>
      </p:sp>
      <p:graphicFrame>
        <p:nvGraphicFramePr>
          <p:cNvPr id="127" name="Shape 127"/>
          <p:cNvGraphicFramePr/>
          <p:nvPr/>
        </p:nvGraphicFramePr>
        <p:xfrm>
          <a:off x="323100" y="2983265"/>
          <a:ext cx="8285600" cy="396210"/>
        </p:xfrm>
        <a:graphic>
          <a:graphicData uri="http://schemas.openxmlformats.org/drawingml/2006/table">
            <a:tbl>
              <a:tblPr>
                <a:noFill/>
                <a:tableStyleId>{B8E050A5-8399-471B-8177-F7A26871354C}</a:tableStyleId>
              </a:tblPr>
              <a:tblGrid>
                <a:gridCol w="1035700"/>
                <a:gridCol w="1035700"/>
                <a:gridCol w="1035700"/>
                <a:gridCol w="1035700"/>
                <a:gridCol w="1035700"/>
                <a:gridCol w="1035700"/>
                <a:gridCol w="1035700"/>
                <a:gridCol w="1035700"/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</a:rPr>
                        <a:t>Friday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Saturday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Sunday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FFFFFF"/>
                          </a:solidFill>
                        </a:rPr>
                        <a:t>Future</a:t>
                      </a:r>
                      <a:endParaRPr i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our tool works</a:t>
            </a:r>
            <a:endParaRPr/>
          </a:p>
        </p:txBody>
      </p:sp>
      <p:cxnSp>
        <p:nvCxnSpPr>
          <p:cNvPr id="133" name="Shape 133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Extract text content from a web page</a:t>
            </a:r>
            <a:endParaRPr sz="1200" dirty="0">
              <a:solidFill>
                <a:schemeClr val="dk2"/>
              </a:solidFill>
            </a:endParaRPr>
          </a:p>
        </p:txBody>
      </p:sp>
      <p:cxnSp>
        <p:nvCxnSpPr>
          <p:cNvPr id="136" name="Shape 136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442812" y="2531100"/>
            <a:ext cx="1814100" cy="863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Co</a:t>
            </a:r>
            <a:r>
              <a:rPr lang="en" sz="1050" dirty="0">
                <a:solidFill>
                  <a:schemeClr val="dk2"/>
                </a:solidFill>
              </a:rPr>
              <a:t>nvert </a:t>
            </a:r>
            <a:r>
              <a:rPr lang="en" sz="1200" dirty="0">
                <a:solidFill>
                  <a:schemeClr val="dk2"/>
                </a:solidFill>
              </a:rPr>
              <a:t>the text </a:t>
            </a:r>
            <a:r>
              <a:rPr lang="en" sz="1200" dirty="0" smtClean="0">
                <a:solidFill>
                  <a:schemeClr val="dk2"/>
                </a:solidFill>
              </a:rPr>
              <a:t>to word embeddings </a:t>
            </a:r>
            <a:r>
              <a:rPr lang="en" sz="1200" dirty="0" smtClean="0">
                <a:solidFill>
                  <a:schemeClr val="dk2"/>
                </a:solidFill>
              </a:rPr>
              <a:t>vectors</a:t>
            </a:r>
            <a:endParaRPr lang="en" sz="1200" dirty="0" smtClean="0">
              <a:solidFill>
                <a:schemeClr val="dk2"/>
              </a:solidFill>
            </a:endParaRPr>
          </a:p>
        </p:txBody>
      </p:sp>
      <p:cxnSp>
        <p:nvCxnSpPr>
          <p:cNvPr id="139" name="Shape 139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457563" y="2153050"/>
            <a:ext cx="1814100" cy="7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 smtClean="0">
                <a:solidFill>
                  <a:schemeClr val="dk2"/>
                </a:solidFill>
              </a:rPr>
              <a:t>Process the data trough Seq2seq model using Encoder and Decoder network and feeding the model</a:t>
            </a:r>
            <a:endParaRPr sz="1200" dirty="0">
              <a:solidFill>
                <a:schemeClr val="dk2"/>
              </a:solidFill>
            </a:endParaRPr>
          </a:p>
        </p:txBody>
      </p:sp>
      <p:grpSp>
        <p:nvGrpSpPr>
          <p:cNvPr id="142" name="Shape 142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43" name="Shape 143"/>
            <p:cNvCxnSpPr>
              <a:stCxn id="144" idx="6"/>
              <a:endCxn id="145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44" name="Shape 144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67750" y="8769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edia.discordapp.net/attachments/424296381470212108/424811965655941132/Untitled_Diagra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61950"/>
            <a:ext cx="2771775" cy="456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ово поле 3"/>
          <p:cNvSpPr txBox="1"/>
          <p:nvPr/>
        </p:nvSpPr>
        <p:spPr>
          <a:xfrm>
            <a:off x="304800" y="514350"/>
            <a:ext cx="3810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1"/>
                </a:solidFill>
                <a:latin typeface="Roboto" charset="0"/>
                <a:ea typeface="Roboto" charset="0"/>
              </a:rPr>
              <a:t>Our app construction is looking something like this:</a:t>
            </a:r>
            <a:endParaRPr lang="bg-BG" sz="4800" dirty="0">
              <a:solidFill>
                <a:schemeClr val="bg1"/>
              </a:solidFill>
              <a:latin typeface="Roboto" charset="0"/>
              <a:ea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396441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265</Words>
  <Application>Microsoft Office PowerPoint</Application>
  <PresentationFormat>Презентация на цял екран (16:9)</PresentationFormat>
  <Paragraphs>77</Paragraphs>
  <Slides>15</Slides>
  <Notes>11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15</vt:i4>
      </vt:variant>
    </vt:vector>
  </HeadingPairs>
  <TitlesOfParts>
    <vt:vector size="18" baseType="lpstr">
      <vt:lpstr>Arial</vt:lpstr>
      <vt:lpstr>Roboto</vt:lpstr>
      <vt:lpstr>Material</vt:lpstr>
      <vt:lpstr>Sum It Up!</vt:lpstr>
      <vt:lpstr>Our Purpose Save graduate students, workers, employers research time!</vt:lpstr>
      <vt:lpstr>Research takes 50% - 75% of our time!</vt:lpstr>
      <vt:lpstr>Our Tool To Summarize Text</vt:lpstr>
      <vt:lpstr>The Team Made by students for students and workers! </vt:lpstr>
      <vt:lpstr>Milestones A bit more left to tackle ; ) </vt:lpstr>
      <vt:lpstr>How our tool works</vt:lpstr>
      <vt:lpstr>Technology Stack </vt:lpstr>
      <vt:lpstr>Презентация на PowerPoint</vt:lpstr>
      <vt:lpstr>Word embeddings</vt:lpstr>
      <vt:lpstr>Neural network model</vt:lpstr>
      <vt:lpstr>      LSTM Cell</vt:lpstr>
      <vt:lpstr>Used technologies</vt:lpstr>
      <vt:lpstr>Demo</vt:lpstr>
      <vt:lpstr> Thanks for your attention!  Questions &amp; discussion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 It Up!</dc:title>
  <dc:creator>Vanko</dc:creator>
  <cp:lastModifiedBy>Vanko</cp:lastModifiedBy>
  <cp:revision>7</cp:revision>
  <dcterms:modified xsi:type="dcterms:W3CDTF">2018-03-18T06:33:29Z</dcterms:modified>
</cp:coreProperties>
</file>